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77" r:id="rId4"/>
    <p:sldId id="259" r:id="rId5"/>
    <p:sldId id="260" r:id="rId6"/>
    <p:sldId id="278" r:id="rId7"/>
    <p:sldId id="279" r:id="rId8"/>
    <p:sldId id="261" r:id="rId9"/>
    <p:sldId id="262" r:id="rId10"/>
    <p:sldId id="280" r:id="rId11"/>
    <p:sldId id="263" r:id="rId12"/>
    <p:sldId id="264" r:id="rId13"/>
    <p:sldId id="265" r:id="rId14"/>
    <p:sldId id="281" r:id="rId15"/>
    <p:sldId id="283" r:id="rId16"/>
    <p:sldId id="266" r:id="rId17"/>
    <p:sldId id="267" r:id="rId18"/>
    <p:sldId id="288" r:id="rId19"/>
    <p:sldId id="284" r:id="rId20"/>
    <p:sldId id="285" r:id="rId21"/>
    <p:sldId id="290" r:id="rId22"/>
    <p:sldId id="291" r:id="rId23"/>
    <p:sldId id="289" r:id="rId24"/>
    <p:sldId id="296" r:id="rId25"/>
    <p:sldId id="301" r:id="rId26"/>
    <p:sldId id="305" r:id="rId27"/>
    <p:sldId id="304" r:id="rId28"/>
    <p:sldId id="303" r:id="rId29"/>
    <p:sldId id="287" r:id="rId30"/>
    <p:sldId id="270" r:id="rId31"/>
    <p:sldId id="268" r:id="rId32"/>
    <p:sldId id="299" r:id="rId33"/>
    <p:sldId id="298" r:id="rId34"/>
    <p:sldId id="297" r:id="rId35"/>
    <p:sldId id="300" r:id="rId36"/>
    <p:sldId id="275" r:id="rId37"/>
    <p:sldId id="306" r:id="rId38"/>
    <p:sldId id="307" r:id="rId39"/>
    <p:sldId id="312" r:id="rId40"/>
    <p:sldId id="314" r:id="rId41"/>
    <p:sldId id="311" r:id="rId42"/>
    <p:sldId id="317" r:id="rId43"/>
    <p:sldId id="315" r:id="rId44"/>
    <p:sldId id="310" r:id="rId45"/>
    <p:sldId id="313" r:id="rId46"/>
    <p:sldId id="308" r:id="rId47"/>
    <p:sldId id="316" r:id="rId48"/>
    <p:sldId id="309" r:id="rId49"/>
    <p:sldId id="276" r:id="rId50"/>
  </p:sldIdLst>
  <p:sldSz cx="11704638" cy="8778875"/>
  <p:notesSz cx="8778875" cy="117046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579" autoAdjust="0"/>
  </p:normalViewPr>
  <p:slideViewPr>
    <p:cSldViewPr snapToGrid="0" snapToObjects="1">
      <p:cViewPr>
        <p:scale>
          <a:sx n="90" d="100"/>
          <a:sy n="90" d="100"/>
        </p:scale>
        <p:origin x="-1494" y="108"/>
      </p:cViewPr>
      <p:guideLst>
        <p:guide orient="horz" pos="2765"/>
        <p:guide pos="36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803650" cy="585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972050" y="0"/>
            <a:ext cx="3805238" cy="585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B74CF-73C4-4842-9835-EA971D9EAD20}" type="datetimeFigureOut">
              <a:rPr lang="ko-KR" altLang="en-US" smtClean="0"/>
              <a:t>2022-10-24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63675" y="877888"/>
            <a:ext cx="5851525" cy="4389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1117263"/>
            <a:ext cx="3803650" cy="585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B7015-58A6-4007-A305-B8B37CF1C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661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2.png"/><Relationship Id="rId9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12.png"/><Relationship Id="rId9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1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12.png"/><Relationship Id="rId9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1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12.png"/><Relationship Id="rId9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36.png"/><Relationship Id="rId3" Type="http://schemas.openxmlformats.org/officeDocument/2006/relationships/image" Target="../media/image40.png"/><Relationship Id="rId21" Type="http://schemas.openxmlformats.org/officeDocument/2006/relationships/image" Target="../media/image50.png"/><Relationship Id="rId7" Type="http://schemas.openxmlformats.org/officeDocument/2006/relationships/image" Target="../media/image25.png"/><Relationship Id="rId12" Type="http://schemas.openxmlformats.org/officeDocument/2006/relationships/image" Target="../media/image45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8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4.png"/><Relationship Id="rId5" Type="http://schemas.openxmlformats.org/officeDocument/2006/relationships/image" Target="../media/image23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19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97" y="1101852"/>
            <a:ext cx="10002393" cy="20025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401" y="678942"/>
            <a:ext cx="4915186" cy="11887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776" y="2895219"/>
            <a:ext cx="5762435" cy="1261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24531" y="6735097"/>
            <a:ext cx="118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김영준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조성민</a:t>
            </a:r>
            <a:endParaRPr lang="en-US" altLang="ko-KR" sz="2400" dirty="0" smtClean="0"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400" dirty="0" smtClean="0">
                <a:latin typeface="HY헤드라인M" pitchFamily="18" charset="-127"/>
                <a:ea typeface="HY헤드라인M" pitchFamily="18" charset="-127"/>
              </a:rPr>
              <a:t>최범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석</a:t>
            </a:r>
          </a:p>
        </p:txBody>
      </p:sp>
    </p:spTree>
    <p:extLst>
      <p:ext uri="{BB962C8B-B14F-4D97-AF65-F5344CB8AC3E}">
        <p14:creationId xmlns:p14="http://schemas.microsoft.com/office/powerpoint/2010/main" val="29234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239459"/>
            <a:ext cx="4389120" cy="1298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6" y="2056543"/>
            <a:ext cx="7985855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9" y="216313"/>
            <a:ext cx="5989320" cy="16733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007" y="2730341"/>
            <a:ext cx="5068634" cy="13990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980" y="3300841"/>
            <a:ext cx="5934170" cy="17007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007" y="5494973"/>
            <a:ext cx="2186702" cy="13990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980" y="6056328"/>
            <a:ext cx="5934170" cy="17007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429" y="6964585"/>
            <a:ext cx="4193238" cy="16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9" y="216313"/>
            <a:ext cx="5989320" cy="16733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007" y="2742486"/>
            <a:ext cx="5068634" cy="13990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980" y="3313128"/>
            <a:ext cx="6358795" cy="17007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007" y="5494973"/>
            <a:ext cx="2186702" cy="13990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980" y="6056328"/>
            <a:ext cx="5934170" cy="17007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429" y="6964585"/>
            <a:ext cx="4193238" cy="16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9" y="216313"/>
            <a:ext cx="5989320" cy="16733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007" y="2730341"/>
            <a:ext cx="5068634" cy="13990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980" y="3300841"/>
            <a:ext cx="6358795" cy="21031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007" y="5494973"/>
            <a:ext cx="2186702" cy="13990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7980" y="6056328"/>
            <a:ext cx="5934170" cy="21031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429" y="6964585"/>
            <a:ext cx="4193238" cy="16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8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239459"/>
            <a:ext cx="4389120" cy="1298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6" y="2056543"/>
            <a:ext cx="7985855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5335524" cy="171907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451" y="3764471"/>
            <a:ext cx="4145232" cy="170078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586" y="3112246"/>
            <a:ext cx="4266962" cy="133502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83" y="6599111"/>
            <a:ext cx="4145232" cy="144475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19" y="6007894"/>
            <a:ext cx="4266962" cy="133502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340" y="6599111"/>
            <a:ext cx="4145232" cy="1700784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475" y="6007894"/>
            <a:ext cx="4266962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5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71" y="315468"/>
            <a:ext cx="7805976" cy="167335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058189"/>
              </p:ext>
            </p:extLst>
          </p:nvPr>
        </p:nvGraphicFramePr>
        <p:xfrm>
          <a:off x="1081547" y="2147967"/>
          <a:ext cx="9576620" cy="56293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88310"/>
                <a:gridCol w="4788310"/>
              </a:tblGrid>
              <a:tr h="587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구분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항목</a:t>
                      </a:r>
                      <a:endParaRPr lang="en-US" altLang="ko-KR" sz="2000" dirty="0" smtClean="0"/>
                    </a:p>
                  </a:txBody>
                  <a:tcPr anchor="ctr"/>
                </a:tc>
              </a:tr>
              <a:tr h="587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O/S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Window 10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87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DBMS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Oracle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DataBase</a:t>
                      </a:r>
                      <a:r>
                        <a:rPr lang="en-US" altLang="ko-KR" baseline="0" dirty="0" smtClean="0"/>
                        <a:t> 19c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87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Server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Tomcat9.0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87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Framework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Spring Framework 5.2.9 / MyBatis3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650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개발언어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Java11</a:t>
                      </a:r>
                      <a:r>
                        <a:rPr lang="en-US" altLang="ko-KR" baseline="0" dirty="0" smtClean="0"/>
                        <a:t> / JSP2.3 / JavaScript / </a:t>
                      </a:r>
                      <a:r>
                        <a:rPr lang="en-US" altLang="ko-KR" baseline="0" dirty="0" err="1" smtClean="0"/>
                        <a:t>JQuery</a:t>
                      </a:r>
                      <a:r>
                        <a:rPr lang="en-US" altLang="ko-KR" baseline="0" dirty="0" smtClean="0"/>
                        <a:t> / Ajax</a:t>
                      </a:r>
                    </a:p>
                    <a:p>
                      <a:pPr algn="ctr" latinLnBrk="1"/>
                      <a:r>
                        <a:rPr lang="en-US" altLang="ko-KR" baseline="0" dirty="0" smtClean="0"/>
                        <a:t>HTML / CSS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87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개발 </a:t>
                      </a:r>
                      <a:r>
                        <a:rPr lang="en-US" altLang="ko-KR" dirty="0" smtClean="0"/>
                        <a:t>Tool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Eclipse STS3 / SQL Developer / </a:t>
                      </a:r>
                      <a:r>
                        <a:rPr lang="en-US" altLang="ko-KR" dirty="0" err="1" smtClean="0"/>
                        <a:t>Github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616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사용 </a:t>
                      </a:r>
                      <a:r>
                        <a:rPr lang="en-US" altLang="ko-KR" dirty="0" smtClean="0"/>
                        <a:t>API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카카오 지도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우편번호 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dirty="0" smtClean="0"/>
                        <a:t>API</a:t>
                      </a:r>
                    </a:p>
                    <a:p>
                      <a:pPr algn="ctr" latinLnBrk="1"/>
                      <a:r>
                        <a:rPr lang="ko-KR" altLang="en-US" sz="1600" dirty="0" err="1" smtClean="0"/>
                        <a:t>아임포트</a:t>
                      </a:r>
                      <a:r>
                        <a:rPr lang="ko-KR" altLang="en-US" sz="1600" dirty="0" smtClean="0"/>
                        <a:t> 결제  </a:t>
                      </a:r>
                      <a:r>
                        <a:rPr lang="en-US" altLang="ko-KR" sz="1600" dirty="0" smtClean="0"/>
                        <a:t>API</a:t>
                      </a:r>
                      <a:r>
                        <a:rPr lang="en-US" altLang="ko-KR" sz="1600" baseline="0" dirty="0" smtClean="0"/>
                        <a:t> / </a:t>
                      </a:r>
                      <a:r>
                        <a:rPr lang="en-US" altLang="ko-KR" sz="1600" dirty="0" smtClean="0"/>
                        <a:t>CK4 </a:t>
                      </a:r>
                      <a:r>
                        <a:rPr lang="en-US" altLang="ko-KR" sz="1600" dirty="0" err="1" smtClean="0"/>
                        <a:t>HTMLEditer</a:t>
                      </a:r>
                      <a:r>
                        <a:rPr lang="en-US" altLang="ko-KR" sz="1600" dirty="0" smtClean="0"/>
                        <a:t> 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836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Maven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lombok</a:t>
                      </a:r>
                      <a:r>
                        <a:rPr lang="en-US" altLang="ko-KR" sz="1600" dirty="0" smtClean="0"/>
                        <a:t> 1.18</a:t>
                      </a:r>
                      <a:r>
                        <a:rPr lang="en-US" altLang="ko-KR" sz="1600" baseline="0" dirty="0" smtClean="0"/>
                        <a:t> / </a:t>
                      </a:r>
                      <a:r>
                        <a:rPr lang="en-US" altLang="ko-KR" sz="1600" dirty="0" smtClean="0"/>
                        <a:t>ojdbc8</a:t>
                      </a:r>
                      <a:r>
                        <a:rPr lang="en-US" altLang="ko-KR" sz="1600" baseline="0" dirty="0" smtClean="0"/>
                        <a:t>  / </a:t>
                      </a:r>
                      <a:r>
                        <a:rPr lang="en-US" altLang="ko-KR" sz="1600" dirty="0" err="1" smtClean="0"/>
                        <a:t>hikariCP</a:t>
                      </a:r>
                      <a:r>
                        <a:rPr lang="en-US" altLang="ko-KR" sz="1600" dirty="0" smtClean="0"/>
                        <a:t> 3.4.5</a:t>
                      </a:r>
                      <a:r>
                        <a:rPr lang="en-US" altLang="ko-KR" sz="1600" baseline="0" dirty="0" smtClean="0"/>
                        <a:t> /</a:t>
                      </a:r>
                      <a:r>
                        <a:rPr lang="en-US" altLang="ko-KR" sz="160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commons-</a:t>
                      </a:r>
                      <a:r>
                        <a:rPr lang="en-US" altLang="ko-KR" sz="1600" dirty="0" err="1" smtClean="0"/>
                        <a:t>io</a:t>
                      </a:r>
                      <a:r>
                        <a:rPr lang="en-US" altLang="ko-KR" sz="1600" dirty="0" smtClean="0"/>
                        <a:t> 2.6</a:t>
                      </a:r>
                      <a:r>
                        <a:rPr lang="en-US" altLang="ko-KR" sz="1600" baseline="0" dirty="0" smtClean="0"/>
                        <a:t> / </a:t>
                      </a:r>
                      <a:r>
                        <a:rPr lang="en-US" altLang="ko-KR" sz="1600" dirty="0" smtClean="0"/>
                        <a:t>commons-</a:t>
                      </a:r>
                      <a:r>
                        <a:rPr lang="en-US" altLang="ko-KR" sz="1600" dirty="0" err="1" smtClean="0"/>
                        <a:t>fileupload</a:t>
                      </a:r>
                      <a:r>
                        <a:rPr lang="en-US" altLang="ko-KR" sz="1600" dirty="0" smtClean="0"/>
                        <a:t> 1.4 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apache commons-email 1.2</a:t>
                      </a:r>
                      <a:endParaRPr lang="ko-KR" altLang="en-US" sz="16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0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71" y="315468"/>
            <a:ext cx="7805976" cy="1673352"/>
          </a:xfrm>
          <a:prstGeom prst="rect">
            <a:avLst/>
          </a:prstGeom>
        </p:spPr>
      </p:pic>
      <p:pic>
        <p:nvPicPr>
          <p:cNvPr id="4" name="Picture 2" descr="C:\Users\tjoeun\Desktop\진짜 마지막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" y="2267935"/>
            <a:ext cx="10386000" cy="542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56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239459"/>
            <a:ext cx="4389120" cy="1298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6" y="2056543"/>
            <a:ext cx="7985855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5335524" cy="1719072"/>
          </a:xfrm>
          <a:prstGeom prst="rect">
            <a:avLst/>
          </a:prstGeom>
        </p:spPr>
      </p:pic>
      <p:pic>
        <p:nvPicPr>
          <p:cNvPr id="4" name="Picture 3" descr="C:\Users\tjoeun\Desktop\KakaoTalk_20221019_12124176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67" y="1724125"/>
            <a:ext cx="11080456" cy="682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7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16" y="292608"/>
            <a:ext cx="3627025" cy="17830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577" y="1226868"/>
            <a:ext cx="6858000" cy="68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6496812" cy="1719072"/>
          </a:xfrm>
          <a:prstGeom prst="rect">
            <a:avLst/>
          </a:prstGeom>
        </p:spPr>
      </p:pic>
      <p:pic>
        <p:nvPicPr>
          <p:cNvPr id="4" name="Picture 2" descr="C:\Users\tjoeun\Desktop\비회원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1" y="1886207"/>
            <a:ext cx="11091913" cy="661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93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6496812" cy="1719072"/>
          </a:xfrm>
          <a:prstGeom prst="rect">
            <a:avLst/>
          </a:prstGeom>
        </p:spPr>
      </p:pic>
      <p:pic>
        <p:nvPicPr>
          <p:cNvPr id="4" name="Picture 2" descr="C:\Users\tjoeun\Desktop\견주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72" y="1811294"/>
            <a:ext cx="11096215" cy="67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6496812" cy="1719072"/>
          </a:xfrm>
          <a:prstGeom prst="rect">
            <a:avLst/>
          </a:prstGeom>
        </p:spPr>
      </p:pic>
      <p:pic>
        <p:nvPicPr>
          <p:cNvPr id="4" name="Picture 2" descr="C:\Users\tjoeun\Desktop\매니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99" y="1895158"/>
            <a:ext cx="11075411" cy="587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6496812" cy="1719072"/>
          </a:xfrm>
          <a:prstGeom prst="rect">
            <a:avLst/>
          </a:prstGeom>
        </p:spPr>
      </p:pic>
      <p:pic>
        <p:nvPicPr>
          <p:cNvPr id="4" name="Picture 2" descr="C:\Users\tjoeun\Desktop\관리자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23" y="1888715"/>
            <a:ext cx="11073700" cy="652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7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5335524" cy="1719072"/>
          </a:xfrm>
          <a:prstGeom prst="rect">
            <a:avLst/>
          </a:prstGeom>
        </p:spPr>
      </p:pic>
      <p:pic>
        <p:nvPicPr>
          <p:cNvPr id="1026" name="Picture 2" descr="C:\Users\tjoeun\Documents\카카오톡 받은 파일\KakaoTalk_20221019_1618007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1" y="1998107"/>
            <a:ext cx="8059738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joeun\Documents\카카오톡 받은 파일\KakaoTalk_20221019_16181522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1" y="4930520"/>
            <a:ext cx="8059738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joeun\Documents\카카오톡 받은 파일\KakaoTalk_20221019_16182176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1" y="5980113"/>
            <a:ext cx="8059738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65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5335524" cy="1719072"/>
          </a:xfrm>
          <a:prstGeom prst="rect">
            <a:avLst/>
          </a:prstGeom>
        </p:spPr>
      </p:pic>
      <p:pic>
        <p:nvPicPr>
          <p:cNvPr id="2050" name="Picture 2" descr="C:\Users\tjoeun\Documents\카카오톡 받은 파일\KakaoTalk_20221019_16192510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0" y="1958779"/>
            <a:ext cx="8059738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joeun\Documents\카카오톡 받은 파일\KakaoTalk_20221019_16193304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0" y="4187878"/>
            <a:ext cx="805973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joeun\Documents\카카오톡 받은 파일\KakaoTalk_20221019_16193942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1" y="6638569"/>
            <a:ext cx="8059738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32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5335524" cy="1719072"/>
          </a:xfrm>
          <a:prstGeom prst="rect">
            <a:avLst/>
          </a:prstGeom>
        </p:spPr>
      </p:pic>
      <p:pic>
        <p:nvPicPr>
          <p:cNvPr id="3074" name="Picture 2" descr="C:\Users\tjoeun\Documents\카카오톡 받은 파일\KakaoTalk_20221019_16194582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0" y="2076766"/>
            <a:ext cx="8059737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joeun\Documents\카카오톡 받은 파일\KakaoTalk_20221019_1626315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1" y="4197759"/>
            <a:ext cx="8059738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5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5335524" cy="1719072"/>
          </a:xfrm>
          <a:prstGeom prst="rect">
            <a:avLst/>
          </a:prstGeom>
        </p:spPr>
      </p:pic>
      <p:pic>
        <p:nvPicPr>
          <p:cNvPr id="4098" name="Picture 2" descr="C:\Users\tjoeun\Documents\카카오톡 받은 파일\KakaoTalk_20221019_1626373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1" y="2086597"/>
            <a:ext cx="8059738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tjoeun\Documents\카카오톡 받은 파일\KakaoTalk_20221019_1626420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1" y="4487443"/>
            <a:ext cx="8059738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1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5335524" cy="1719072"/>
          </a:xfrm>
          <a:prstGeom prst="rect">
            <a:avLst/>
          </a:prstGeom>
        </p:spPr>
      </p:pic>
      <p:pic>
        <p:nvPicPr>
          <p:cNvPr id="5122" name="Picture 2" descr="C:\Users\tjoeun\Documents\카카오톡 받은 파일\KakaoTalk_20221019_16264724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1" y="2076144"/>
            <a:ext cx="8059737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tjoeun\Documents\카카오톡 받은 파일\KakaoTalk_20221019_1626513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0" y="5612785"/>
            <a:ext cx="8059738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tjoeun\Documents\카카오톡 받은 파일\KakaoTalk_20221019_16265574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90" y="6840846"/>
            <a:ext cx="8059738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279035"/>
            <a:ext cx="5335524" cy="1719072"/>
          </a:xfrm>
          <a:prstGeom prst="rect">
            <a:avLst/>
          </a:prstGeom>
        </p:spPr>
      </p:pic>
      <p:pic>
        <p:nvPicPr>
          <p:cNvPr id="4" name="Picture 2" descr="C:\Users\tjoeun\Desktop\2차 다이어그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67" y="1830958"/>
            <a:ext cx="11090288" cy="664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239459"/>
            <a:ext cx="4389120" cy="1298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6" y="2056543"/>
            <a:ext cx="7985855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239459"/>
            <a:ext cx="4389120" cy="1298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6" y="2056543"/>
            <a:ext cx="7985855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1" y="-196596"/>
            <a:ext cx="7805976" cy="1673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회원가입 자동 중복 처리</a:t>
            </a:r>
            <a:endParaRPr lang="ko-KR" altLang="en-US" dirty="0"/>
          </a:p>
        </p:txBody>
      </p:sp>
      <p:pic>
        <p:nvPicPr>
          <p:cNvPr id="5" name="Picture 2" descr="C:\Users\tjoeun\Desktop\회원가입 자동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1" y="2667782"/>
            <a:ext cx="4103022" cy="34426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tjoeun\Desktop\회원가입 자동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1" y="1476755"/>
            <a:ext cx="8821738" cy="10382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tjoeun\Desktop\회원가입 자동controll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1" y="6239259"/>
            <a:ext cx="4076700" cy="16668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4581833" y="2667783"/>
            <a:ext cx="6695768" cy="5394670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6" descr="C:\Users\tjoeun\Desktop\회원 가입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92" y="2841520"/>
            <a:ext cx="5422050" cy="238149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tjoeun\Desktop\회원 가입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02" y="5792071"/>
            <a:ext cx="5429250" cy="18478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7929717" y="5242680"/>
            <a:ext cx="3600" cy="48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27575" y="4016143"/>
            <a:ext cx="1443495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78414" y="6331640"/>
            <a:ext cx="1856451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2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1" y="-196596"/>
            <a:ext cx="7805976" cy="1673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ID / PW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pic>
        <p:nvPicPr>
          <p:cNvPr id="20" name="Picture 3" descr="C:\Users\tjoeun\Desktop\비번 코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4" y="1628321"/>
            <a:ext cx="5534153" cy="241947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tjoeun\Desktop\비번 코드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888" y="1337188"/>
            <a:ext cx="3109738" cy="241947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tjoeun\Desktop\비번 서비스임플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5" y="4328838"/>
            <a:ext cx="4058674" cy="42047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Users\tjoeun\Desktop\비번 서비스임플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052" y="3964740"/>
            <a:ext cx="4130741" cy="43828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6194323" y="1337188"/>
            <a:ext cx="5466726" cy="7315200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7" descr="C:\Users\tjoeun\Downloads\비번_찾기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34" y="1461177"/>
            <a:ext cx="4263104" cy="19582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tjoeun\Downloads\비번_이메일_발송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34" y="3533993"/>
            <a:ext cx="4233760" cy="20742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tjoeun\Downloads\임시_비번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974" y="5732207"/>
            <a:ext cx="5142271" cy="180913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:\Users\tjoeun\Downloads\화면_캡처_2022-10-07_13344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50" y="7702037"/>
            <a:ext cx="5130007" cy="1238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9104433" y="3707498"/>
            <a:ext cx="442690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078068" y="7012498"/>
            <a:ext cx="527904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103809" y="7672491"/>
            <a:ext cx="2364655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143761" y="2071789"/>
            <a:ext cx="263952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133929" y="2353449"/>
            <a:ext cx="649168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4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1" y="-196596"/>
            <a:ext cx="7805976" cy="1673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활동 지역 설정</a:t>
            </a:r>
            <a:endParaRPr lang="ko-KR" altLang="en-US" dirty="0"/>
          </a:p>
        </p:txBody>
      </p:sp>
      <p:pic>
        <p:nvPicPr>
          <p:cNvPr id="5" name="Picture 2" descr="C:\Users\tjoeun\Desktop\활동지역 코드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77" y="3983980"/>
            <a:ext cx="4080950" cy="45444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C:\Users\tjoeun\Desktop\활동지역 코드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88" y="1418135"/>
            <a:ext cx="4683372" cy="31047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6007511" y="1337188"/>
            <a:ext cx="5574890" cy="7315200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 descr="C:\Users\tjoeun\Desktop\활동지역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657" y="1476756"/>
            <a:ext cx="3902595" cy="19574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tjoeun\Desktop\활동지역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23" y="3333110"/>
            <a:ext cx="3576527" cy="21120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tjoeun\Desktop\활동지역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66" y="5191431"/>
            <a:ext cx="4724840" cy="28638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90497" y="6468186"/>
            <a:ext cx="213510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53209" y="2538821"/>
            <a:ext cx="299644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4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1" y="-196596"/>
            <a:ext cx="7805976" cy="1673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견적서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410631" y="1337188"/>
            <a:ext cx="5171769" cy="7315200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C:\Users\tjoeun\Desktop\견적서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451" y="1868128"/>
            <a:ext cx="4902127" cy="20549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tjoeun\Desktop\견적서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451" y="3994677"/>
            <a:ext cx="4895047" cy="19440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tjoeun\Desktop\견적서3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451" y="6016572"/>
            <a:ext cx="4895046" cy="20950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930581" y="2340431"/>
            <a:ext cx="1317521" cy="2552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30581" y="4616599"/>
            <a:ext cx="1317521" cy="5256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60077" y="7497451"/>
            <a:ext cx="626925" cy="2552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Picture 7" descr="C:\Users\tjoeun\Desktop\견적서2 코드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62" y="1337188"/>
            <a:ext cx="3295650" cy="3429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599162" y="1910623"/>
            <a:ext cx="1238253" cy="9849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Picture 6" descr="C:\Users\tjoeun\Desktop\견적서1 코드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75" y="2902015"/>
            <a:ext cx="4722701" cy="22402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:\Users\tjoeun\Desktop\주소 코드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62" y="4879435"/>
            <a:ext cx="4625181" cy="33631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" descr="C:\Users\tjoeun\Desktop\주소 코드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612" y="7752736"/>
            <a:ext cx="4054425" cy="62629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5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1" y="-196596"/>
            <a:ext cx="7805976" cy="1673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951406" y="1337188"/>
            <a:ext cx="4630995" cy="7315200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C:\Users\tjoeun\Desktop\결제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55" y="1691148"/>
            <a:ext cx="4286864" cy="205494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tjoeun\Desktop\결제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55" y="3840984"/>
            <a:ext cx="4286864" cy="218239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joeun\Desktop\결제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55" y="6115665"/>
            <a:ext cx="4286864" cy="21752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855974" y="2320417"/>
            <a:ext cx="1592826" cy="1815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52039" y="3465872"/>
            <a:ext cx="712838" cy="1815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78877" y="3973773"/>
            <a:ext cx="1715729" cy="17486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10050" y="6437852"/>
            <a:ext cx="1538750" cy="12804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Picture 5" descr="C:\Users\tjoeun\Desktop\결제코드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6" y="1400791"/>
            <a:ext cx="4179966" cy="488038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tjoeun\Desktop\결제코드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91" y="3556643"/>
            <a:ext cx="4151990" cy="45849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239459"/>
            <a:ext cx="4389120" cy="1298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6" y="2056543"/>
            <a:ext cx="7985855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훈련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 descr="C:\Users\tjoeun\Desktop\메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637" y="1576276"/>
            <a:ext cx="5485324" cy="65640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joeun\Desktop\메인 훈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6" y="1576275"/>
            <a:ext cx="5562447" cy="65640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39970" y="1752241"/>
            <a:ext cx="299644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03234" y="1669740"/>
            <a:ext cx="299644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5952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2050" name="Picture 2" descr="C:\Users\tjoeun\Desktop\회원가입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96" y="1562764"/>
            <a:ext cx="5065194" cy="34319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joeun\Desktop\회원가입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70" y="1562764"/>
            <a:ext cx="4933827" cy="343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joeun\Desktop\회원가입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69" y="5206386"/>
            <a:ext cx="4933827" cy="335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tjoeun\Desktop\회원가입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96" y="5206386"/>
            <a:ext cx="5065194" cy="335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7984" y="1715514"/>
            <a:ext cx="12194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1</a:t>
            </a:r>
            <a:endParaRPr lang="en-US" altLang="ko-K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84100" y="5417359"/>
            <a:ext cx="12194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4</a:t>
            </a:r>
            <a:endParaRPr lang="en-US" altLang="ko-K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76198" y="1711049"/>
            <a:ext cx="12194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</a:t>
            </a:r>
            <a:endParaRPr lang="en-US" altLang="ko-K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7984" y="5328869"/>
            <a:ext cx="12194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3</a:t>
            </a:r>
            <a:endParaRPr lang="en-US" altLang="ko-K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689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ID/PW </a:t>
            </a:r>
            <a:r>
              <a:rPr lang="ko-KR" altLang="en-US" dirty="0" smtClean="0"/>
              <a:t>찾기</a:t>
            </a:r>
            <a:endParaRPr lang="en-US" altLang="ko-KR" dirty="0" smtClean="0"/>
          </a:p>
        </p:txBody>
      </p:sp>
      <p:pic>
        <p:nvPicPr>
          <p:cNvPr id="3074" name="Picture 2" descr="C:\Users\tjoeun\Downloads\아이디_이메일_발송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6" y="1396334"/>
            <a:ext cx="6440129" cy="34900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joeun\Downloads\비번_이메일_발송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7" y="5073194"/>
            <a:ext cx="6482775" cy="317607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joeun\Downloads\임시_비번 (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81" y="7044689"/>
            <a:ext cx="6363697" cy="1332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tjoeun\Downloads\아이디_찾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96" y="3556933"/>
            <a:ext cx="6551868" cy="151626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78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1" y="262033"/>
            <a:ext cx="5989320" cy="16733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98" y="1600200"/>
            <a:ext cx="2026825" cy="12801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" y="2327148"/>
            <a:ext cx="4790170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회원 정보 수정</a:t>
            </a:r>
            <a:endParaRPr lang="en-US" altLang="ko-KR" dirty="0" smtClean="0"/>
          </a:p>
        </p:txBody>
      </p:sp>
      <p:pic>
        <p:nvPicPr>
          <p:cNvPr id="4098" name="Picture 2" descr="C:\Users\tjoeun\Desktop\정보수정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76" y="1601893"/>
            <a:ext cx="6429959" cy="39778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tjoeun\Desktop\정보수정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004" y="4084280"/>
            <a:ext cx="6381429" cy="43517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452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애견 등록</a:t>
            </a:r>
            <a:endParaRPr lang="ko-KR" altLang="en-US" dirty="0"/>
          </a:p>
        </p:txBody>
      </p:sp>
      <p:pic>
        <p:nvPicPr>
          <p:cNvPr id="6146" name="Picture 2" descr="C:\Users\tjoeun\Desktop\애견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" y="1835201"/>
            <a:ext cx="10650538" cy="47053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01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매니저 등록</a:t>
            </a:r>
            <a:endParaRPr lang="ko-KR" altLang="en-US" dirty="0"/>
          </a:p>
        </p:txBody>
      </p:sp>
      <p:pic>
        <p:nvPicPr>
          <p:cNvPr id="5122" name="Picture 2" descr="C:\Users\tjoeun\Desktop\활동지역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50" y="3481599"/>
            <a:ext cx="5663719" cy="48311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tjoeun\Desktop\훈련사 정보 등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6" y="1370081"/>
            <a:ext cx="5208696" cy="694263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7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매니저 탐색</a:t>
            </a:r>
            <a:endParaRPr lang="ko-KR" altLang="en-US" dirty="0"/>
          </a:p>
        </p:txBody>
      </p:sp>
      <p:pic>
        <p:nvPicPr>
          <p:cNvPr id="12291" name="Picture 3" descr="C:\Users\tjoeun\Desktop\탐색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562" y="1847149"/>
            <a:ext cx="2343150" cy="31242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tjoeun\Desktop\매니저탐색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6" y="1469767"/>
            <a:ext cx="7998642" cy="37979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742174" y="2168599"/>
            <a:ext cx="12194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1</a:t>
            </a:r>
            <a:endParaRPr lang="en-US" altLang="ko-K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96352" y="5074946"/>
            <a:ext cx="12194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3</a:t>
            </a:r>
            <a:endParaRPr lang="en-US" altLang="ko-K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38652" y="3855689"/>
            <a:ext cx="12194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</a:t>
            </a:r>
            <a:endParaRPr lang="en-US" altLang="ko-K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pic>
        <p:nvPicPr>
          <p:cNvPr id="12292" name="Picture 4" descr="C:\Users\tjoeun\Desktop\탐색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99" y="4779019"/>
            <a:ext cx="7771833" cy="39286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748752" y="5227346"/>
            <a:ext cx="12194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3</a:t>
            </a:r>
            <a:endParaRPr lang="en-US" altLang="ko-K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3160" y="5868190"/>
            <a:ext cx="896096" cy="2824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535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견적서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이용자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170" name="Picture 2" descr="C:\Users\tjoeun\Desktop\견적서이용자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913" y="1435509"/>
            <a:ext cx="7323849" cy="468088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tjoeun\Desktop\미용 모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6" y="4807975"/>
            <a:ext cx="6361471" cy="375592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242423" y="4965078"/>
            <a:ext cx="12194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1</a:t>
            </a:r>
            <a:endParaRPr lang="en-US" altLang="ko-K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23327" y="1833590"/>
            <a:ext cx="12194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</a:t>
            </a:r>
            <a:endParaRPr lang="en-US" altLang="ko-K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4576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견적서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매니저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Picture 3" descr="C:\Users\tjoeun\Desktop\견적서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1" y="1985124"/>
            <a:ext cx="7370539" cy="29271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tjoeun\Desktop\견적서매니저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70" y="5197549"/>
            <a:ext cx="7102548" cy="307480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56678" y="2886014"/>
            <a:ext cx="2384655" cy="12963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5831" y="6228182"/>
            <a:ext cx="2384655" cy="12963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360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  <p:pic>
        <p:nvPicPr>
          <p:cNvPr id="6" name="Picture 2" descr="C:\Users\tjoeun\Desktop\결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089" y="1637186"/>
            <a:ext cx="5335187" cy="32112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tjoeun\Desktop\결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6" y="5135526"/>
            <a:ext cx="5378954" cy="27750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joeun\Desktop\결제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089" y="5135526"/>
            <a:ext cx="5335188" cy="27750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tjoeun\Desktop\결제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6" y="1637185"/>
            <a:ext cx="5378954" cy="321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07532" y="4204454"/>
            <a:ext cx="704710" cy="2824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5221" y="7461562"/>
            <a:ext cx="904665" cy="2824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261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리</a:t>
            </a:r>
            <a:r>
              <a:rPr lang="ko-KR" altLang="en-US" dirty="0"/>
              <a:t>뷰</a:t>
            </a:r>
            <a:endParaRPr lang="ko-KR" altLang="en-US" dirty="0"/>
          </a:p>
        </p:txBody>
      </p:sp>
      <p:pic>
        <p:nvPicPr>
          <p:cNvPr id="9218" name="Picture 2" descr="C:\Users\tjoeun\Desktop\리뷰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10" y="1560143"/>
            <a:ext cx="6464320" cy="35009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tjoeun\Desktop\리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458" y="4133938"/>
            <a:ext cx="6809175" cy="44359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12107" y="4167410"/>
            <a:ext cx="789771" cy="2824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265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06" y="176978"/>
            <a:ext cx="644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atin typeface="Ravie" pitchFamily="82" charset="0"/>
                <a:ea typeface="휴먼둥근헤드라인" pitchFamily="18" charset="-127"/>
              </a:rPr>
              <a:t>프로젝트 시연</a:t>
            </a:r>
            <a:endParaRPr lang="ko-KR" altLang="en-US" sz="5400" dirty="0">
              <a:latin typeface="Ravie" pitchFamily="82" charset="0"/>
              <a:ea typeface="휴먼둥근헤드라인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관리자</a:t>
            </a:r>
            <a:endParaRPr lang="en-US" altLang="ko-KR" dirty="0" smtClean="0"/>
          </a:p>
        </p:txBody>
      </p:sp>
      <p:pic>
        <p:nvPicPr>
          <p:cNvPr id="8195" name="Picture 3" descr="C:\Users\tjoeun\Desktop\관리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2" y="1376322"/>
            <a:ext cx="6916571" cy="52264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joeun\Desktop\qn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89" y="4068799"/>
            <a:ext cx="8617671" cy="44372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10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239459"/>
            <a:ext cx="4389120" cy="1298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6" y="2056543"/>
            <a:ext cx="7985855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1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1" y="262033"/>
            <a:ext cx="5989320" cy="16733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98" y="1600200"/>
            <a:ext cx="2026825" cy="12801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73" y="2376011"/>
            <a:ext cx="4790170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1" y="262033"/>
            <a:ext cx="5989320" cy="16733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98" y="1600200"/>
            <a:ext cx="2026825" cy="12801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73" y="2376011"/>
            <a:ext cx="4790170" cy="1408176"/>
          </a:xfrm>
          <a:prstGeom prst="rect">
            <a:avLst/>
          </a:prstGeom>
        </p:spPr>
      </p:pic>
      <p:pic>
        <p:nvPicPr>
          <p:cNvPr id="6" name="Picture 2" descr="C:\Users\tjoeun\Desktop\Bjava\2차 프로젝트\img\해외 시장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49" y="2360279"/>
            <a:ext cx="10186822" cy="454129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3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239459"/>
            <a:ext cx="4389120" cy="1298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6" y="2056543"/>
            <a:ext cx="7985855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1" y="292608"/>
            <a:ext cx="5989320" cy="16733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64" y="2034540"/>
            <a:ext cx="2201990" cy="13258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423" y="2034683"/>
            <a:ext cx="2201990" cy="13258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844" y="2009251"/>
            <a:ext cx="2201990" cy="13258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906" y="2781348"/>
            <a:ext cx="3604022" cy="13258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8478" y="2781348"/>
            <a:ext cx="3604022" cy="132588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1759" y="2756059"/>
            <a:ext cx="3604022" cy="13258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665" y="3726037"/>
            <a:ext cx="3604022" cy="157276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1664" y="3726180"/>
            <a:ext cx="3604022" cy="157276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4944" y="3700748"/>
            <a:ext cx="3604022" cy="157276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64" y="2034540"/>
            <a:ext cx="2201990" cy="132588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6991" y="5188363"/>
            <a:ext cx="2201990" cy="132588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5048" y="5935170"/>
            <a:ext cx="3604022" cy="132588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58234" y="6879860"/>
            <a:ext cx="3604022" cy="157276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947" y="1245299"/>
            <a:ext cx="3016806" cy="132588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24030" y="1255728"/>
            <a:ext cx="3139535" cy="132588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6846" y="5188363"/>
            <a:ext cx="2201990" cy="132588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4761" y="5935170"/>
            <a:ext cx="3604022" cy="132588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947" y="6879860"/>
            <a:ext cx="3604022" cy="1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8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1" y="292608"/>
            <a:ext cx="5989320" cy="16733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64" y="2034540"/>
            <a:ext cx="2201990" cy="13258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423" y="2034683"/>
            <a:ext cx="2201990" cy="13258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844" y="2009251"/>
            <a:ext cx="2201990" cy="13258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906" y="2781348"/>
            <a:ext cx="3604022" cy="13258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8478" y="2781348"/>
            <a:ext cx="3604022" cy="132588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1759" y="2756059"/>
            <a:ext cx="3604022" cy="13258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665" y="3726037"/>
            <a:ext cx="3604022" cy="190195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1664" y="3726180"/>
            <a:ext cx="3604022" cy="157276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4944" y="3700748"/>
            <a:ext cx="3604022" cy="157276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64" y="2034540"/>
            <a:ext cx="2201990" cy="132588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6991" y="5188363"/>
            <a:ext cx="2201990" cy="132588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5048" y="5935170"/>
            <a:ext cx="3604022" cy="132588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58234" y="6879860"/>
            <a:ext cx="3604022" cy="157276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7947" y="1245299"/>
            <a:ext cx="3016806" cy="132588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24030" y="1255728"/>
            <a:ext cx="3139535" cy="132588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6846" y="5188363"/>
            <a:ext cx="2201990" cy="132588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4761" y="5935170"/>
            <a:ext cx="3604022" cy="132588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947" y="6879860"/>
            <a:ext cx="3604022" cy="1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2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202</Words>
  <Application>Microsoft Office PowerPoint</Application>
  <PresentationFormat>사용자 지정</PresentationFormat>
  <Paragraphs>101</Paragraphs>
  <Slides>49</Slides>
  <Notes>37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2차 프로젝트 -1</dc:title>
  <dc:subject>Presentation</dc:subject>
  <dc:creator>mangoboard.net_20516818</dc:creator>
  <cp:lastModifiedBy>tjoeun</cp:lastModifiedBy>
  <cp:revision>33</cp:revision>
  <dcterms:created xsi:type="dcterms:W3CDTF">2022-10-16T05:22:16Z</dcterms:created>
  <dcterms:modified xsi:type="dcterms:W3CDTF">2022-10-24T02:34:34Z</dcterms:modified>
</cp:coreProperties>
</file>